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Source Code Pro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193c784f66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193c784f6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93c784f6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93c784f6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93c784f6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93c784f6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193c784f6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193c784f6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93c784f66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93c784f6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carbon-bank.onrender.com/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CO2 Emmisions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Team 14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100" u="sng">
                <a:latin typeface="Source Code Pro"/>
                <a:ea typeface="Source Code Pro"/>
                <a:cs typeface="Source Code Pro"/>
                <a:sym typeface="Source Code Pro"/>
                <a:hlinkClick r:id="rId3"/>
              </a:rPr>
              <a:t>Carbon Bank</a:t>
            </a:r>
            <a:endParaRPr sz="4300"/>
          </a:p>
        </p:txBody>
      </p:sp>
      <p:pic>
        <p:nvPicPr>
          <p:cNvPr descr="Ordenador portátil Chromebook abierto"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9050" y="991725"/>
            <a:ext cx="4162099" cy="2314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6050" y="1879075"/>
            <a:ext cx="1504523" cy="2646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126" name="Google Shape;12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0401" y="1618200"/>
            <a:ext cx="1675825" cy="3291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Planning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 to solve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2699150" y="1349750"/>
            <a:ext cx="6017400" cy="8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Sustainability in Mexico: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Lack of education towards the effects of cars to the environment.</a:t>
            </a:r>
            <a:endParaRPr sz="14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00" y="1349750"/>
            <a:ext cx="1993449" cy="373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6900" y="2889050"/>
            <a:ext cx="2193399" cy="219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99149" y="3109525"/>
            <a:ext cx="3447655" cy="194964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2699150" y="2376025"/>
            <a:ext cx="60174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A large percentage of transportation contamination.</a:t>
            </a:r>
            <a:endParaRPr sz="1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828450" y="235475"/>
            <a:ext cx="14871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Solution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-45675"/>
            <a:ext cx="363167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3956850" y="1130825"/>
            <a:ext cx="4896900" cy="3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Timelapse:</a:t>
            </a:r>
            <a:endParaRPr sz="24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Per year data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Interactable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Easy to use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CO2 Real Time Emissions Map:</a:t>
            </a:r>
            <a:endParaRPr sz="24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Real time information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API connection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Execution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Evolution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500" y="0"/>
            <a:ext cx="478936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393850" y="1427250"/>
            <a:ext cx="3407700" cy="3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Challenges: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AutoNum type="arabicPeriod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No features working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AutoNum type="arabicPeriod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Set up of Github page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AutoNum type="arabicPeriod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Styling with Bootstrap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Evolution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7830" y="0"/>
            <a:ext cx="44452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393850" y="1427250"/>
            <a:ext cx="3407700" cy="3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Challenges: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AutoNum type="arabicPeriod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Discarding of Tomtom API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AutoNum type="arabicPeriod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Finding a proper API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AutoNum type="arabicPeriod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Connectivity with backend and API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Evolution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0" l="7493" r="0" t="0"/>
          <a:stretch/>
        </p:blipFill>
        <p:spPr>
          <a:xfrm>
            <a:off x="2979300" y="25"/>
            <a:ext cx="6164702" cy="514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 b="0" l="5864" r="0" t="0"/>
          <a:stretch/>
        </p:blipFill>
        <p:spPr>
          <a:xfrm>
            <a:off x="3125475" y="878875"/>
            <a:ext cx="6018523" cy="338577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393850" y="1427250"/>
            <a:ext cx="2585400" cy="3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Challenges: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AutoNum type="arabicPeriod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Migration to React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AutoNum type="arabicPeriod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Proper use of Openlayers API and Chart.js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AutoNum type="arabicPeriod"/>
            </a:pPr>
            <a:r>
              <a:rPr lang="es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Fixing the UX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Showcase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